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73" r:id="rId11"/>
    <p:sldId id="266" r:id="rId12"/>
    <p:sldId id="268" r:id="rId13"/>
    <p:sldId id="267" r:id="rId14"/>
    <p:sldId id="270" r:id="rId15"/>
    <p:sldId id="269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2AA34A-58EC-48E3-9DEA-EC905588652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02B59E-12BE-40C5-9E13-1659DE6EE8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6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5282" y="3573016"/>
            <a:ext cx="614887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Информация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деятельности ТОС «Починная Сопка»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75150"/>
            <a:ext cx="6353647" cy="23762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25590" y="1040148"/>
            <a:ext cx="1043717" cy="101578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61" y="3420856"/>
            <a:ext cx="3571095" cy="238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890333" y="6015191"/>
            <a:ext cx="714781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участвует в подготовке и проведении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культурно-массовых мероприятий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40" y="980728"/>
            <a:ext cx="3275856" cy="2183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96" y="980728"/>
            <a:ext cx="3275856" cy="2183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107504" y="919067"/>
            <a:ext cx="1115725" cy="112462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9" y="3425322"/>
            <a:ext cx="356439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0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8" b="16758"/>
          <a:stretch/>
        </p:blipFill>
        <p:spPr>
          <a:xfrm>
            <a:off x="778246" y="3524934"/>
            <a:ext cx="3986035" cy="2674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8246" y="6015191"/>
            <a:ext cx="743670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участвует в подготовке и проведении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культурно-массовых мероприятий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6" y="941927"/>
            <a:ext cx="3744416" cy="24962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81" y="948955"/>
            <a:ext cx="3533525" cy="235568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99" y="3524934"/>
            <a:ext cx="332263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70120" y="933073"/>
            <a:ext cx="1043717" cy="105261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57327"/>
            <a:ext cx="3812369" cy="2541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544839"/>
            <a:ext cx="3555213" cy="23701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r="19580" b="11384"/>
          <a:stretch/>
        </p:blipFill>
        <p:spPr>
          <a:xfrm>
            <a:off x="4848565" y="803863"/>
            <a:ext cx="3351252" cy="259504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6015191"/>
            <a:ext cx="744424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участвует в подготовке и проведении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культурно-массовых мероприятий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806293"/>
            <a:ext cx="1002169" cy="95814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50" y="3554790"/>
            <a:ext cx="3548045" cy="2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023" y="6032538"/>
            <a:ext cx="748883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участвует в подготовке и проведении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33" y="3726758"/>
            <a:ext cx="3203848" cy="213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10" y="3607376"/>
            <a:ext cx="3401871" cy="226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10" y="914118"/>
            <a:ext cx="3516920" cy="234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28076"/>
            <a:ext cx="3399914" cy="226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14" y="3599657"/>
            <a:ext cx="3244661" cy="243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6033153"/>
            <a:ext cx="69847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Починно-Сопкинской территории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забытых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пенсионеров.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39" y="3645024"/>
            <a:ext cx="345206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" b="15485"/>
          <a:stretch/>
        </p:blipFill>
        <p:spPr>
          <a:xfrm>
            <a:off x="851568" y="1138627"/>
            <a:ext cx="3887126" cy="225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63" y="1035793"/>
            <a:ext cx="3144529" cy="2358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896" y="5977255"/>
            <a:ext cx="69847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Починно-Сопкинской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забытых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60" y="3439124"/>
            <a:ext cx="3286788" cy="219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969333"/>
            <a:ext cx="334837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0" y="868717"/>
            <a:ext cx="3457530" cy="230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3" y="3370028"/>
            <a:ext cx="3494077" cy="23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949280"/>
            <a:ext cx="69847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Починно-Сопкинской территории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забытых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4" y="3507962"/>
            <a:ext cx="3401506" cy="226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0" y="3507962"/>
            <a:ext cx="3528392" cy="235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09" y="927371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44" y="993358"/>
            <a:ext cx="3366418" cy="22442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0" y="872898"/>
            <a:ext cx="3723312" cy="24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949280"/>
            <a:ext cx="698477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 «Починная Сопка» работает совместно с Администрацией Перёдского сельского поселения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68" y="3501008"/>
            <a:ext cx="3491880" cy="232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3" y="3524672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95" y="892401"/>
            <a:ext cx="3491880" cy="232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154009" y="872897"/>
            <a:ext cx="1043717" cy="101578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103" y="2561709"/>
            <a:ext cx="614887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62548" y="1196752"/>
            <a:ext cx="1043717" cy="101578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satMod val="140000"/>
                <a:lumMod val="50000"/>
              </a:schemeClr>
              <a:schemeClr val="bg2">
                <a:tint val="95000"/>
                <a:satMod val="180000"/>
                <a:lumMod val="160000"/>
              </a:schemeClr>
            </a:duotone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23" y="620688"/>
            <a:ext cx="5796136" cy="4213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38" y="5165288"/>
            <a:ext cx="6754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д. Починная Сопка действует с 2013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Крутиной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Т.С. </a:t>
            </a:r>
          </a:p>
        </p:txBody>
      </p:sp>
      <p:sp>
        <p:nvSpPr>
          <p:cNvPr id="6" name="Овал 5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0021">
            <a:off x="1204628" y="1227292"/>
            <a:ext cx="5564577" cy="4173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 t="6779" r="14052" b="9605"/>
          <a:stretch/>
        </p:blipFill>
        <p:spPr>
          <a:xfrm rot="338601">
            <a:off x="4590785" y="1052736"/>
            <a:ext cx="3085839" cy="485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47664" y="5733570"/>
            <a:ext cx="6048673" cy="40011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Сергеевна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председатель ТОС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896">
            <a:off x="1949424" y="917368"/>
            <a:ext cx="249257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575">
            <a:off x="1899815" y="2813619"/>
            <a:ext cx="2325162" cy="319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851">
            <a:off x="5417780" y="784572"/>
            <a:ext cx="2490625" cy="342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023">
            <a:off x="4296871" y="2826132"/>
            <a:ext cx="2325162" cy="319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9719" r="6426" b="7188"/>
          <a:stretch/>
        </p:blipFill>
        <p:spPr>
          <a:xfrm>
            <a:off x="1187624" y="868054"/>
            <a:ext cx="3987436" cy="224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33071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363332" y="1019115"/>
            <a:ext cx="2771800" cy="193899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Calibri"/>
              </a:rPr>
              <a:t>Жители д. Починная Сопка со всеми наболевшими вопросами обращаются к председателю </a:t>
            </a:r>
            <a:r>
              <a:rPr lang="ru-RU" sz="2000" b="1" dirty="0" smtClean="0">
                <a:latin typeface="Times New Roman"/>
                <a:ea typeface="Calibri"/>
              </a:rPr>
              <a:t>ТОС.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8795" y="6400895"/>
            <a:ext cx="658873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/>
                <a:ea typeface="Calibri"/>
              </a:rPr>
              <a:t>ТОС организует участие жителей </a:t>
            </a:r>
            <a:r>
              <a:rPr lang="ru-RU" sz="2000" b="1" dirty="0" smtClean="0">
                <a:latin typeface="Times New Roman"/>
                <a:ea typeface="Calibri"/>
              </a:rPr>
              <a:t>в субботниках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7" y="992003"/>
            <a:ext cx="3707904" cy="247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56439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9" y="3614815"/>
            <a:ext cx="356439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4" y="992003"/>
            <a:ext cx="3816424" cy="254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281" y="6309320"/>
            <a:ext cx="71287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территории гражданского кладбища д.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Тельбовичи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33" y="900100"/>
            <a:ext cx="313184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5" y="792088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16" y="3573016"/>
            <a:ext cx="3323861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846" y="6069740"/>
            <a:ext cx="74713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обелиска Памяти павшим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благоустройство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парка Победы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годы.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1" y="810089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5" y="3504836"/>
            <a:ext cx="3419872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86" y="3503992"/>
            <a:ext cx="3420998" cy="2565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98" y="879659"/>
            <a:ext cx="3371374" cy="2528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3" y="813596"/>
            <a:ext cx="3391193" cy="254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0333" y="6015191"/>
            <a:ext cx="714781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ТОС участвует в подготовке и проведении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культурно-массовых мероприятий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88" y="813597"/>
            <a:ext cx="3663589" cy="254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7" y="3534697"/>
            <a:ext cx="3271409" cy="218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9" y="3499005"/>
            <a:ext cx="3458826" cy="230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232163" y="901050"/>
            <a:ext cx="1043717" cy="101578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191</TotalTime>
  <Words>148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Sony</cp:lastModifiedBy>
  <cp:revision>27</cp:revision>
  <dcterms:created xsi:type="dcterms:W3CDTF">2020-12-01T11:10:41Z</dcterms:created>
  <dcterms:modified xsi:type="dcterms:W3CDTF">2020-12-02T04:56:15Z</dcterms:modified>
</cp:coreProperties>
</file>